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8" r:id="rId6"/>
    <p:sldId id="266" r:id="rId7"/>
    <p:sldId id="269" r:id="rId8"/>
    <p:sldId id="267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8" autoAdjust="0"/>
    <p:restoredTop sz="92146" autoAdjust="0"/>
  </p:normalViewPr>
  <p:slideViewPr>
    <p:cSldViewPr>
      <p:cViewPr varScale="1">
        <p:scale>
          <a:sx n="87" d="100"/>
          <a:sy n="87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53DF8-920A-422E-9720-769E59D094C2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B7DB3-7AEB-437D-9B51-EC0000885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5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93EDF-FBC7-476F-9657-37798F2CB2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75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5B5A0-DB9E-44FB-AF61-E7A1D778CD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95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2309E-B923-42F0-8AAD-7DEB8963C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12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5F1D5-574D-4F82-831F-2D77B2599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63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88ADC-821D-4F09-8DB7-0307053391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90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393F-8D0A-4496-AB58-5FAF88C84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2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E7A72-DA90-4BD3-92C4-75C71E7236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29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086B4-ABB0-4357-BFE0-B67A7F03D3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9BE8A-7FD4-4C51-8873-0918BBFA47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9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9785-A773-43FA-8553-344BB642F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04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F394-0297-47AD-9A46-FE5294A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38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29F1F3C-55E3-47CC-816A-FB4B86EBA9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z="6000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我心灵得安宁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soul</a:t>
            </a:r>
            <a:endParaRPr lang="en-US" altLang="en-US" sz="4800" dirty="0" smtClean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533400"/>
            <a:ext cx="85344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有时享平安如江河平又稳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有时悲伤来似浪滚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, </a:t>
            </a: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不论何环境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主已教导我说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 </a:t>
            </a:r>
            <a:b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</a:b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“</a:t>
            </a: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我心灵得安宁，得安宁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”</a:t>
            </a: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609600" y="3617913"/>
            <a:ext cx="82296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When peace like a river </a:t>
            </a:r>
            <a:r>
              <a:rPr lang="en-US" altLang="en-US" b="1" spc="50" dirty="0" err="1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attendeth</a:t>
            </a: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my way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When sorrows like sea billows roll</a:t>
            </a:r>
            <a:b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Whatever my lot</a:t>
            </a:r>
            <a:b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Thou hast taught me to say “It is well, it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is well with my soul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0" y="63055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soul  1/4</a:t>
            </a:r>
            <a:endParaRPr lang="en-US" altLang="en-US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304800"/>
            <a:ext cx="846455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我心灵得安宁，我心灵得安宁</a:t>
            </a:r>
            <a:endParaRPr lang="en-US" altLang="en-US" sz="44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得安宁</a:t>
            </a:r>
            <a:endParaRPr lang="en-US" altLang="en-US" sz="44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838200" y="3810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soul, it is well</a:t>
            </a:r>
            <a:b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562600" y="6305550"/>
            <a:ext cx="34290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</a:t>
            </a:r>
            <a:r>
              <a:rPr lang="en-US" altLang="en-US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soul  - refrain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533400"/>
            <a:ext cx="85344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撒旦虽来侵，众试炼虽来临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我有主保证在我心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b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</a:b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基督深知我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无依靠之苦境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/>
            </a:r>
            <a:b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</a:b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甘流血救赎我赐安宁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609600" y="3617913"/>
            <a:ext cx="82296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 err="1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Tho</a:t>
            </a: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’ Satan should </a:t>
            </a:r>
            <a:r>
              <a:rPr lang="en-US" altLang="en-US" b="1" spc="50" dirty="0" err="1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bufffet</a:t>
            </a: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b="1" spc="50" dirty="0" err="1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tho</a:t>
            </a: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’ trials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should come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Let this blest assurance control, that 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Christ hath regarded my helpless estate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Hath shed His own blood for my soul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0" y="63055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soul  2/4</a:t>
            </a:r>
            <a:endParaRPr lang="en-US" altLang="en-US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304800"/>
            <a:ext cx="846455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我心灵得安宁，我心灵得安宁</a:t>
            </a:r>
            <a:endParaRPr lang="en-US" altLang="en-US" sz="44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得安宁</a:t>
            </a:r>
            <a:endParaRPr lang="en-US" altLang="en-US" sz="44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838200" y="3810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soul, it is well</a:t>
            </a:r>
            <a:b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562600" y="6305550"/>
            <a:ext cx="34290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</a:t>
            </a:r>
            <a:r>
              <a:rPr lang="en-US" altLang="en-US" sz="1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soul  - refrain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533400"/>
            <a:ext cx="85344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回想我众罪，已全钉十架上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罪担得脱下心欢畅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, </a:t>
            </a: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我要常思念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主慈爱,主恩情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/>
            </a:r>
            <a:b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</a:b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赞美主,我心灵得安宁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609600" y="3617913"/>
            <a:ext cx="8229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My sin o the bliss of this glorious thought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My sin not in part but the whole is nailed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 His cross and I bear it no more!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Praise the Lord, praise the lord, o my soul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0" y="63055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soul  3/4</a:t>
            </a:r>
            <a:endParaRPr lang="en-US" altLang="en-US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304800"/>
            <a:ext cx="846455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我心灵得安宁，我心灵得安宁</a:t>
            </a:r>
            <a:endParaRPr lang="en-US" altLang="en-US" sz="44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得安宁</a:t>
            </a:r>
            <a:endParaRPr lang="en-US" altLang="en-US" sz="44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838200" y="3810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soul, it is well</a:t>
            </a:r>
            <a:b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562600" y="6305550"/>
            <a:ext cx="34290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</a:t>
            </a:r>
            <a:r>
              <a:rPr lang="en-US" altLang="en-US" sz="1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soul  - refrain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533400"/>
            <a:ext cx="85344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求主快再来，使信心得亲见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云彩将卷起在主前,号筒将吹响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我救主临空中</a:t>
            </a:r>
            <a: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/>
            </a:r>
            <a:br>
              <a:rPr lang="en-US" altLang="en-US" sz="4000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</a:br>
            <a:r>
              <a:rPr lang="en-US" altLang="en-US" sz="40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itchFamily="2" charset="-122"/>
                <a:ea typeface="SimSun" pitchFamily="2" charset="-122"/>
              </a:rPr>
              <a:t>愿主来,我心灵得安宁</a:t>
            </a:r>
            <a:endParaRPr lang="en-US" altLang="en-US" sz="40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609600" y="3354388"/>
            <a:ext cx="82296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And Lord, haste the day when the faith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Shall be sight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 clouds be rolled back as a scroll, the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Trump shall resound 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And the Lord shall descend! Even so it is</a:t>
            </a:r>
          </a:p>
          <a:p>
            <a:pPr algn="ctr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en-US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chemeClr val="tx2">
                    <a:lumMod val="9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Well with my soul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0" y="63055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soul  4/4</a:t>
            </a:r>
            <a:endParaRPr lang="en-US" altLang="en-US" sz="1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61913"/>
            <a:ext cx="9161463" cy="699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304800"/>
            <a:ext cx="846455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我心灵得安宁，我心灵得安宁</a:t>
            </a:r>
            <a:endParaRPr lang="en-US" altLang="en-US" sz="4400" b="1" dirty="0" smtClean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4400" b="1" dirty="0" err="1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SimSun" panose="02010600030101010101" pitchFamily="2" charset="-122"/>
                <a:ea typeface="SimSun" panose="02010600030101010101" pitchFamily="2" charset="-122"/>
              </a:rPr>
              <a:t>得安宁</a:t>
            </a:r>
            <a:endParaRPr lang="en-US" altLang="en-US" sz="4400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altLang="en-US" sz="4000" dirty="0" smtClean="0"/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838200" y="3810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soul, it is well</a:t>
            </a:r>
            <a:b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b="1" spc="50" dirty="0">
                <a:ln w="13500">
                  <a:solidFill>
                    <a:srgbClr val="FFC000">
                      <a:alpha val="6500"/>
                    </a:srgbClr>
                  </a:solidFill>
                  <a:prstDash val="solid"/>
                </a:ln>
                <a:solidFill>
                  <a:srgbClr val="FFFFCC">
                    <a:lumMod val="90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It is well with my soul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562600" y="6305550"/>
            <a:ext cx="3429000" cy="476250"/>
          </a:xfrm>
        </p:spPr>
        <p:txBody>
          <a:bodyPr/>
          <a:lstStyle/>
          <a:p>
            <a:pPr>
              <a:defRPr/>
            </a:pPr>
            <a:r>
              <a:rPr lang="en-US" altLang="en-US" sz="16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well with my </a:t>
            </a:r>
            <a:r>
              <a:rPr lang="en-US" altLang="en-US" sz="1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soul  - refrain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3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DDFFBB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64</TotalTime>
  <Words>267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Glass Layers</vt:lpstr>
      <vt:lpstr>我心灵得安宁 It is well with my soul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John's Jesuit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我心灵得安宁 It is well with my soul</dc:title>
  <dc:creator>Administrator</dc:creator>
  <cp:lastModifiedBy>Eva Li</cp:lastModifiedBy>
  <cp:revision>41</cp:revision>
  <dcterms:created xsi:type="dcterms:W3CDTF">2010-06-07T23:49:51Z</dcterms:created>
  <dcterms:modified xsi:type="dcterms:W3CDTF">2015-05-26T16:39:32Z</dcterms:modified>
</cp:coreProperties>
</file>